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8288000" cy="10287000"/>
  <p:notesSz cx="6858000" cy="9144000"/>
  <p:embeddedFontLst>
    <p:embeddedFont>
      <p:font typeface="210 디딤고딕" panose="020B0600000101010101" charset="-127"/>
      <p:regular r:id="rId11"/>
    </p:embeddedFont>
    <p:embeddedFont>
      <p:font typeface="Tlab 라곰" panose="020B0600000101010101" charset="-127"/>
      <p:regular r:id="rId12"/>
    </p:embeddedFont>
    <p:embeddedFont>
      <p:font typeface="Tlab 라곰 Bold" panose="020B0600000101010101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4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452232" y="2539774"/>
            <a:ext cx="11383536" cy="189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sz="10099">
                <a:solidFill>
                  <a:srgbClr val="40352D"/>
                </a:solidFill>
                <a:latin typeface="Tlab 라곰"/>
              </a:rPr>
              <a:t>KCALCULATOR</a:t>
            </a: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40352D"/>
                </a:solidFill>
                <a:ea typeface="Tlab 라곰"/>
              </a:rPr>
              <a:t>칼로리 계산 기반 건강관리 애플리케이션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35003" y="7350973"/>
            <a:ext cx="3444153" cy="159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</a:rPr>
              <a:t>B711178 조믿음</a:t>
            </a:r>
          </a:p>
          <a:p>
            <a:pPr algn="just">
              <a:lnSpc>
                <a:spcPts val="4284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</a:rPr>
              <a:t>B811219 김지민</a:t>
            </a:r>
          </a:p>
          <a:p>
            <a:pPr marL="0" lvl="0" indent="0" algn="just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</a:rPr>
              <a:t>B911259 김진호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32759" y="109327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628083" y="3079850"/>
            <a:ext cx="1403557" cy="3041040"/>
          </a:xfrm>
          <a:custGeom>
            <a:avLst/>
            <a:gdLst/>
            <a:ahLst/>
            <a:cxnLst/>
            <a:rect l="l" t="t" r="r" b="b"/>
            <a:pathLst>
              <a:path w="1403557" h="3041040">
                <a:moveTo>
                  <a:pt x="0" y="0"/>
                </a:moveTo>
                <a:lnTo>
                  <a:pt x="1403557" y="0"/>
                </a:lnTo>
                <a:lnTo>
                  <a:pt x="1403557" y="3041040"/>
                </a:lnTo>
                <a:lnTo>
                  <a:pt x="0" y="304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3342070" y="3079850"/>
            <a:ext cx="1403557" cy="3041040"/>
          </a:xfrm>
          <a:custGeom>
            <a:avLst/>
            <a:gdLst/>
            <a:ahLst/>
            <a:cxnLst/>
            <a:rect l="l" t="t" r="r" b="b"/>
            <a:pathLst>
              <a:path w="1403557" h="3041040">
                <a:moveTo>
                  <a:pt x="0" y="0"/>
                </a:moveTo>
                <a:lnTo>
                  <a:pt x="1403557" y="0"/>
                </a:lnTo>
                <a:lnTo>
                  <a:pt x="1403557" y="3041040"/>
                </a:lnTo>
                <a:lnTo>
                  <a:pt x="0" y="3041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6440659" y="3079850"/>
            <a:ext cx="1403557" cy="3041040"/>
          </a:xfrm>
          <a:custGeom>
            <a:avLst/>
            <a:gdLst/>
            <a:ahLst/>
            <a:cxnLst/>
            <a:rect l="l" t="t" r="r" b="b"/>
            <a:pathLst>
              <a:path w="1403557" h="3041040">
                <a:moveTo>
                  <a:pt x="0" y="0"/>
                </a:moveTo>
                <a:lnTo>
                  <a:pt x="1403557" y="0"/>
                </a:lnTo>
                <a:lnTo>
                  <a:pt x="1403557" y="3041040"/>
                </a:lnTo>
                <a:lnTo>
                  <a:pt x="0" y="3041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8225216" y="3079850"/>
            <a:ext cx="1403557" cy="3041040"/>
          </a:xfrm>
          <a:custGeom>
            <a:avLst/>
            <a:gdLst/>
            <a:ahLst/>
            <a:cxnLst/>
            <a:rect l="l" t="t" r="r" b="b"/>
            <a:pathLst>
              <a:path w="1403557" h="3041040">
                <a:moveTo>
                  <a:pt x="0" y="0"/>
                </a:moveTo>
                <a:lnTo>
                  <a:pt x="1403556" y="0"/>
                </a:lnTo>
                <a:lnTo>
                  <a:pt x="1403556" y="3041040"/>
                </a:lnTo>
                <a:lnTo>
                  <a:pt x="0" y="3041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6440659" y="6217260"/>
            <a:ext cx="1403557" cy="3041040"/>
          </a:xfrm>
          <a:custGeom>
            <a:avLst/>
            <a:gdLst/>
            <a:ahLst/>
            <a:cxnLst/>
            <a:rect l="l" t="t" r="r" b="b"/>
            <a:pathLst>
              <a:path w="1403557" h="3041040">
                <a:moveTo>
                  <a:pt x="0" y="0"/>
                </a:moveTo>
                <a:lnTo>
                  <a:pt x="1403557" y="0"/>
                </a:lnTo>
                <a:lnTo>
                  <a:pt x="1403557" y="3041040"/>
                </a:lnTo>
                <a:lnTo>
                  <a:pt x="0" y="30410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3628688" y="6217260"/>
            <a:ext cx="1403557" cy="3041040"/>
          </a:xfrm>
          <a:custGeom>
            <a:avLst/>
            <a:gdLst/>
            <a:ahLst/>
            <a:cxnLst/>
            <a:rect l="l" t="t" r="r" b="b"/>
            <a:pathLst>
              <a:path w="1403557" h="3041040">
                <a:moveTo>
                  <a:pt x="0" y="0"/>
                </a:moveTo>
                <a:lnTo>
                  <a:pt x="1403557" y="0"/>
                </a:lnTo>
                <a:lnTo>
                  <a:pt x="1403557" y="3041040"/>
                </a:lnTo>
                <a:lnTo>
                  <a:pt x="0" y="30410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11829495" y="3079850"/>
            <a:ext cx="1403557" cy="3041040"/>
          </a:xfrm>
          <a:custGeom>
            <a:avLst/>
            <a:gdLst/>
            <a:ahLst/>
            <a:cxnLst/>
            <a:rect l="l" t="t" r="r" b="b"/>
            <a:pathLst>
              <a:path w="1403557" h="3041040">
                <a:moveTo>
                  <a:pt x="0" y="0"/>
                </a:moveTo>
                <a:lnTo>
                  <a:pt x="1403557" y="0"/>
                </a:lnTo>
                <a:lnTo>
                  <a:pt x="1403557" y="3041040"/>
                </a:lnTo>
                <a:lnTo>
                  <a:pt x="0" y="30410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Freeform 37"/>
          <p:cNvSpPr/>
          <p:nvPr/>
        </p:nvSpPr>
        <p:spPr>
          <a:xfrm>
            <a:off x="13628688" y="3079850"/>
            <a:ext cx="1403557" cy="3041040"/>
          </a:xfrm>
          <a:custGeom>
            <a:avLst/>
            <a:gdLst/>
            <a:ahLst/>
            <a:cxnLst/>
            <a:rect l="l" t="t" r="r" b="b"/>
            <a:pathLst>
              <a:path w="1403557" h="3041040">
                <a:moveTo>
                  <a:pt x="0" y="0"/>
                </a:moveTo>
                <a:lnTo>
                  <a:pt x="1403557" y="0"/>
                </a:lnTo>
                <a:lnTo>
                  <a:pt x="1403557" y="3041040"/>
                </a:lnTo>
                <a:lnTo>
                  <a:pt x="0" y="30410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38"/>
          <p:cNvSpPr/>
          <p:nvPr/>
        </p:nvSpPr>
        <p:spPr>
          <a:xfrm>
            <a:off x="11829495" y="6217260"/>
            <a:ext cx="1403557" cy="3041040"/>
          </a:xfrm>
          <a:custGeom>
            <a:avLst/>
            <a:gdLst/>
            <a:ahLst/>
            <a:cxnLst/>
            <a:rect l="l" t="t" r="r" b="b"/>
            <a:pathLst>
              <a:path w="1403557" h="3041040">
                <a:moveTo>
                  <a:pt x="0" y="0"/>
                </a:moveTo>
                <a:lnTo>
                  <a:pt x="1403557" y="0"/>
                </a:lnTo>
                <a:lnTo>
                  <a:pt x="1403557" y="3041040"/>
                </a:lnTo>
                <a:lnTo>
                  <a:pt x="0" y="3041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Freeform 39"/>
          <p:cNvSpPr/>
          <p:nvPr/>
        </p:nvSpPr>
        <p:spPr>
          <a:xfrm>
            <a:off x="8225216" y="6217260"/>
            <a:ext cx="1403557" cy="3041040"/>
          </a:xfrm>
          <a:custGeom>
            <a:avLst/>
            <a:gdLst/>
            <a:ahLst/>
            <a:cxnLst/>
            <a:rect l="l" t="t" r="r" b="b"/>
            <a:pathLst>
              <a:path w="1403557" h="3041040">
                <a:moveTo>
                  <a:pt x="0" y="0"/>
                </a:moveTo>
                <a:lnTo>
                  <a:pt x="1403556" y="0"/>
                </a:lnTo>
                <a:lnTo>
                  <a:pt x="1403556" y="3041040"/>
                </a:lnTo>
                <a:lnTo>
                  <a:pt x="0" y="30410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40"/>
          <p:cNvSpPr txBox="1"/>
          <p:nvPr/>
        </p:nvSpPr>
        <p:spPr>
          <a:xfrm>
            <a:off x="1477171" y="1102247"/>
            <a:ext cx="653691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dirty="0">
                <a:solidFill>
                  <a:srgbClr val="40352D"/>
                </a:solidFill>
                <a:latin typeface="Tlab 라곰 Bold"/>
                <a:ea typeface="Tlab 라곰 Bold"/>
              </a:rPr>
              <a:t>1학기 </a:t>
            </a:r>
            <a:r>
              <a:rPr lang="en-US" sz="5499" dirty="0" err="1">
                <a:solidFill>
                  <a:srgbClr val="40352D"/>
                </a:solidFill>
                <a:latin typeface="Tlab 라곰 Bold"/>
                <a:ea typeface="Tlab 라곰 Bold"/>
              </a:rPr>
              <a:t>요약</a:t>
            </a:r>
            <a:endParaRPr lang="en-US" sz="5499" dirty="0">
              <a:solidFill>
                <a:srgbClr val="40352D"/>
              </a:solidFill>
              <a:latin typeface="Tlab 라곰 Bold"/>
              <a:ea typeface="Tlab 라곰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632616" y="2167441"/>
            <a:ext cx="39965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dirty="0" err="1">
                <a:solidFill>
                  <a:srgbClr val="40352D"/>
                </a:solidFill>
                <a:ea typeface="Tlab 라곰 Bold"/>
              </a:rPr>
              <a:t>회원가입</a:t>
            </a:r>
            <a:r>
              <a:rPr lang="en-US" sz="3999" dirty="0">
                <a:solidFill>
                  <a:srgbClr val="40352D"/>
                </a:solidFill>
                <a:ea typeface="Tlab 라곰 Bold"/>
              </a:rPr>
              <a:t> </a:t>
            </a:r>
            <a:r>
              <a:rPr lang="en-US" sz="3999" dirty="0" err="1">
                <a:solidFill>
                  <a:srgbClr val="40352D"/>
                </a:solidFill>
                <a:ea typeface="Tlab 라곰 Bold"/>
              </a:rPr>
              <a:t>로그인</a:t>
            </a:r>
            <a:endParaRPr lang="en-US" sz="3999" dirty="0">
              <a:solidFill>
                <a:srgbClr val="40352D"/>
              </a:solidFill>
              <a:ea typeface="Tlab 라곰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401011" y="2213774"/>
            <a:ext cx="39965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dirty="0" err="1">
                <a:solidFill>
                  <a:srgbClr val="40352D"/>
                </a:solidFill>
                <a:ea typeface="Tlab 라곰 Bold"/>
              </a:rPr>
              <a:t>프로필</a:t>
            </a:r>
            <a:r>
              <a:rPr lang="en-US" sz="3999" dirty="0">
                <a:solidFill>
                  <a:srgbClr val="40352D"/>
                </a:solidFill>
                <a:ea typeface="Tlab 라곰 Bold"/>
              </a:rPr>
              <a:t>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588393" y="2167305"/>
            <a:ext cx="39965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dirty="0" err="1">
                <a:solidFill>
                  <a:srgbClr val="40352D"/>
                </a:solidFill>
                <a:ea typeface="Tlab 라곰 Bold"/>
              </a:rPr>
              <a:t>식단</a:t>
            </a:r>
            <a:r>
              <a:rPr lang="en-US" sz="3999" dirty="0">
                <a:solidFill>
                  <a:srgbClr val="40352D"/>
                </a:solidFill>
                <a:ea typeface="Tlab 라곰 Bold"/>
              </a:rPr>
              <a:t> </a:t>
            </a:r>
            <a:r>
              <a:rPr lang="en-US" sz="3999" dirty="0" err="1">
                <a:solidFill>
                  <a:srgbClr val="40352D"/>
                </a:solidFill>
                <a:ea typeface="Tlab 라곰 Bold"/>
              </a:rPr>
              <a:t>관리</a:t>
            </a:r>
            <a:endParaRPr lang="en-US" sz="3999" dirty="0">
              <a:solidFill>
                <a:srgbClr val="40352D"/>
              </a:solidFill>
              <a:ea typeface="Tlab 라곰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6083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628083" y="3411796"/>
            <a:ext cx="7064779" cy="2742968"/>
          </a:xfrm>
          <a:custGeom>
            <a:avLst/>
            <a:gdLst/>
            <a:ahLst/>
            <a:cxnLst/>
            <a:rect l="l" t="t" r="r" b="b"/>
            <a:pathLst>
              <a:path w="7064779" h="2742968">
                <a:moveTo>
                  <a:pt x="0" y="0"/>
                </a:moveTo>
                <a:lnTo>
                  <a:pt x="7064779" y="0"/>
                </a:lnTo>
                <a:lnTo>
                  <a:pt x="7064779" y="2742967"/>
                </a:lnTo>
                <a:lnTo>
                  <a:pt x="0" y="2742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8981383" y="1291365"/>
            <a:ext cx="3555817" cy="7704269"/>
          </a:xfrm>
          <a:custGeom>
            <a:avLst/>
            <a:gdLst/>
            <a:ahLst/>
            <a:cxnLst/>
            <a:rect l="l" t="t" r="r" b="b"/>
            <a:pathLst>
              <a:path w="3555817" h="7704269">
                <a:moveTo>
                  <a:pt x="0" y="0"/>
                </a:moveTo>
                <a:lnTo>
                  <a:pt x="3555816" y="0"/>
                </a:lnTo>
                <a:lnTo>
                  <a:pt x="3555816" y="7704270"/>
                </a:lnTo>
                <a:lnTo>
                  <a:pt x="0" y="7704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13000133" y="1291365"/>
            <a:ext cx="3555817" cy="7704269"/>
          </a:xfrm>
          <a:custGeom>
            <a:avLst/>
            <a:gdLst/>
            <a:ahLst/>
            <a:cxnLst/>
            <a:rect l="l" t="t" r="r" b="b"/>
            <a:pathLst>
              <a:path w="3555817" h="7704269">
                <a:moveTo>
                  <a:pt x="0" y="0"/>
                </a:moveTo>
                <a:lnTo>
                  <a:pt x="3555817" y="0"/>
                </a:lnTo>
                <a:lnTo>
                  <a:pt x="3555817" y="7704270"/>
                </a:lnTo>
                <a:lnTo>
                  <a:pt x="0" y="7704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250803" y="1028700"/>
            <a:ext cx="653691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>
                <a:solidFill>
                  <a:srgbClr val="40352D"/>
                </a:solidFill>
                <a:latin typeface="Tlab 라곰 Bold"/>
                <a:ea typeface="Tlab 라곰 Bold"/>
              </a:rPr>
              <a:t>2학기 기능 소개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50803" y="2011115"/>
            <a:ext cx="39965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40352D"/>
                </a:solidFill>
                <a:ea typeface="Tlab 라곰 Bold"/>
              </a:rPr>
              <a:t>챗 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6083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2320125" y="1554031"/>
            <a:ext cx="3555817" cy="7704269"/>
          </a:xfrm>
          <a:custGeom>
            <a:avLst/>
            <a:gdLst/>
            <a:ahLst/>
            <a:cxnLst/>
            <a:rect l="l" t="t" r="r" b="b"/>
            <a:pathLst>
              <a:path w="3555817" h="7704269">
                <a:moveTo>
                  <a:pt x="0" y="0"/>
                </a:moveTo>
                <a:lnTo>
                  <a:pt x="3555817" y="0"/>
                </a:lnTo>
                <a:lnTo>
                  <a:pt x="3555817" y="7704269"/>
                </a:lnTo>
                <a:lnTo>
                  <a:pt x="0" y="7704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7886156" y="1557338"/>
            <a:ext cx="3555817" cy="7704269"/>
          </a:xfrm>
          <a:custGeom>
            <a:avLst/>
            <a:gdLst/>
            <a:ahLst/>
            <a:cxnLst/>
            <a:rect l="l" t="t" r="r" b="b"/>
            <a:pathLst>
              <a:path w="3555817" h="7704269">
                <a:moveTo>
                  <a:pt x="0" y="0"/>
                </a:moveTo>
                <a:lnTo>
                  <a:pt x="3555816" y="0"/>
                </a:lnTo>
                <a:lnTo>
                  <a:pt x="3555816" y="7704269"/>
                </a:lnTo>
                <a:lnTo>
                  <a:pt x="0" y="7704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3454039" y="1554031"/>
            <a:ext cx="3555817" cy="7704269"/>
          </a:xfrm>
          <a:custGeom>
            <a:avLst/>
            <a:gdLst/>
            <a:ahLst/>
            <a:cxnLst/>
            <a:rect l="l" t="t" r="r" b="b"/>
            <a:pathLst>
              <a:path w="3555817" h="7704269">
                <a:moveTo>
                  <a:pt x="0" y="0"/>
                </a:moveTo>
                <a:lnTo>
                  <a:pt x="3555817" y="0"/>
                </a:lnTo>
                <a:lnTo>
                  <a:pt x="3555817" y="7704269"/>
                </a:lnTo>
                <a:lnTo>
                  <a:pt x="0" y="7704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1455758" y="1257300"/>
            <a:ext cx="39965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40352D"/>
                </a:solidFill>
                <a:ea typeface="Tlab 라곰 Bold"/>
              </a:rPr>
              <a:t>게시판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6083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3336552" y="1857375"/>
            <a:ext cx="3314745" cy="7181947"/>
          </a:xfrm>
          <a:custGeom>
            <a:avLst/>
            <a:gdLst/>
            <a:ahLst/>
            <a:cxnLst/>
            <a:rect l="l" t="t" r="r" b="b"/>
            <a:pathLst>
              <a:path w="3314745" h="7181947">
                <a:moveTo>
                  <a:pt x="0" y="0"/>
                </a:moveTo>
                <a:lnTo>
                  <a:pt x="3314745" y="0"/>
                </a:lnTo>
                <a:lnTo>
                  <a:pt x="3314745" y="7181947"/>
                </a:lnTo>
                <a:lnTo>
                  <a:pt x="0" y="7181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7486628" y="1857375"/>
            <a:ext cx="3314745" cy="7181947"/>
          </a:xfrm>
          <a:custGeom>
            <a:avLst/>
            <a:gdLst/>
            <a:ahLst/>
            <a:cxnLst/>
            <a:rect l="l" t="t" r="r" b="b"/>
            <a:pathLst>
              <a:path w="3314745" h="7181947">
                <a:moveTo>
                  <a:pt x="0" y="0"/>
                </a:moveTo>
                <a:lnTo>
                  <a:pt x="3314744" y="0"/>
                </a:lnTo>
                <a:lnTo>
                  <a:pt x="3314744" y="7181947"/>
                </a:lnTo>
                <a:lnTo>
                  <a:pt x="0" y="7181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11228956" y="2091659"/>
            <a:ext cx="5588462" cy="1025315"/>
          </a:xfrm>
          <a:custGeom>
            <a:avLst/>
            <a:gdLst/>
            <a:ahLst/>
            <a:cxnLst/>
            <a:rect l="l" t="t" r="r" b="b"/>
            <a:pathLst>
              <a:path w="5588462" h="1025315">
                <a:moveTo>
                  <a:pt x="0" y="0"/>
                </a:moveTo>
                <a:lnTo>
                  <a:pt x="5588462" y="0"/>
                </a:lnTo>
                <a:lnTo>
                  <a:pt x="5588462" y="1025315"/>
                </a:lnTo>
                <a:lnTo>
                  <a:pt x="0" y="1025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52" r="-235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11194688" y="4321894"/>
            <a:ext cx="5622729" cy="1643212"/>
          </a:xfrm>
          <a:custGeom>
            <a:avLst/>
            <a:gdLst/>
            <a:ahLst/>
            <a:cxnLst/>
            <a:rect l="l" t="t" r="r" b="b"/>
            <a:pathLst>
              <a:path w="5622729" h="1643212">
                <a:moveTo>
                  <a:pt x="0" y="0"/>
                </a:moveTo>
                <a:lnTo>
                  <a:pt x="5622730" y="0"/>
                </a:lnTo>
                <a:lnTo>
                  <a:pt x="5622730" y="1643212"/>
                </a:lnTo>
                <a:lnTo>
                  <a:pt x="0" y="1643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876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11211822" y="7174781"/>
            <a:ext cx="5622729" cy="466163"/>
          </a:xfrm>
          <a:custGeom>
            <a:avLst/>
            <a:gdLst/>
            <a:ahLst/>
            <a:cxnLst/>
            <a:rect l="l" t="t" r="r" b="b"/>
            <a:pathLst>
              <a:path w="5622729" h="466163">
                <a:moveTo>
                  <a:pt x="0" y="0"/>
                </a:moveTo>
                <a:lnTo>
                  <a:pt x="5622730" y="0"/>
                </a:lnTo>
                <a:lnTo>
                  <a:pt x="5622730" y="466163"/>
                </a:lnTo>
                <a:lnTo>
                  <a:pt x="0" y="4661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678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338271" y="1257300"/>
            <a:ext cx="39965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dirty="0" err="1">
                <a:solidFill>
                  <a:srgbClr val="40352D"/>
                </a:solidFill>
                <a:ea typeface="Tlab 라곰 Bold"/>
              </a:rPr>
              <a:t>달리기</a:t>
            </a:r>
            <a:endParaRPr lang="en-US" sz="3999" dirty="0">
              <a:solidFill>
                <a:srgbClr val="40352D"/>
              </a:solidFill>
              <a:ea typeface="Tlab 라곰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6083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31581" y="2511326"/>
            <a:ext cx="2294783" cy="4972029"/>
          </a:xfrm>
          <a:custGeom>
            <a:avLst/>
            <a:gdLst/>
            <a:ahLst/>
            <a:cxnLst/>
            <a:rect l="l" t="t" r="r" b="b"/>
            <a:pathLst>
              <a:path w="2294783" h="4972029">
                <a:moveTo>
                  <a:pt x="0" y="0"/>
                </a:moveTo>
                <a:lnTo>
                  <a:pt x="2294783" y="0"/>
                </a:lnTo>
                <a:lnTo>
                  <a:pt x="2294783" y="4972029"/>
                </a:lnTo>
                <a:lnTo>
                  <a:pt x="0" y="497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4591025" y="2547028"/>
            <a:ext cx="2294783" cy="4972029"/>
          </a:xfrm>
          <a:custGeom>
            <a:avLst/>
            <a:gdLst/>
            <a:ahLst/>
            <a:cxnLst/>
            <a:rect l="l" t="t" r="r" b="b"/>
            <a:pathLst>
              <a:path w="2294783" h="4972029">
                <a:moveTo>
                  <a:pt x="0" y="0"/>
                </a:moveTo>
                <a:lnTo>
                  <a:pt x="2294783" y="0"/>
                </a:lnTo>
                <a:lnTo>
                  <a:pt x="2294783" y="4972029"/>
                </a:lnTo>
                <a:lnTo>
                  <a:pt x="0" y="4972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7850469" y="2511326"/>
            <a:ext cx="2261827" cy="4900625"/>
          </a:xfrm>
          <a:custGeom>
            <a:avLst/>
            <a:gdLst/>
            <a:ahLst/>
            <a:cxnLst/>
            <a:rect l="l" t="t" r="r" b="b"/>
            <a:pathLst>
              <a:path w="2261827" h="4900625">
                <a:moveTo>
                  <a:pt x="0" y="0"/>
                </a:moveTo>
                <a:lnTo>
                  <a:pt x="2261827" y="0"/>
                </a:lnTo>
                <a:lnTo>
                  <a:pt x="2261827" y="4900625"/>
                </a:lnTo>
                <a:lnTo>
                  <a:pt x="0" y="4900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10935568" y="2511326"/>
            <a:ext cx="2261827" cy="4900625"/>
          </a:xfrm>
          <a:custGeom>
            <a:avLst/>
            <a:gdLst/>
            <a:ahLst/>
            <a:cxnLst/>
            <a:rect l="l" t="t" r="r" b="b"/>
            <a:pathLst>
              <a:path w="2261827" h="4900625">
                <a:moveTo>
                  <a:pt x="0" y="0"/>
                </a:moveTo>
                <a:lnTo>
                  <a:pt x="2261827" y="0"/>
                </a:lnTo>
                <a:lnTo>
                  <a:pt x="2261827" y="4900625"/>
                </a:lnTo>
                <a:lnTo>
                  <a:pt x="0" y="4900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14016545" y="2511326"/>
            <a:ext cx="2261827" cy="4900625"/>
          </a:xfrm>
          <a:custGeom>
            <a:avLst/>
            <a:gdLst/>
            <a:ahLst/>
            <a:cxnLst/>
            <a:rect l="l" t="t" r="r" b="b"/>
            <a:pathLst>
              <a:path w="2261827" h="4900625">
                <a:moveTo>
                  <a:pt x="0" y="0"/>
                </a:moveTo>
                <a:lnTo>
                  <a:pt x="2261827" y="0"/>
                </a:lnTo>
                <a:lnTo>
                  <a:pt x="2261827" y="4900625"/>
                </a:lnTo>
                <a:lnTo>
                  <a:pt x="0" y="4900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1331581" y="1232148"/>
            <a:ext cx="39965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40352D"/>
                </a:solidFill>
                <a:ea typeface="Tlab 라곰 Bold"/>
              </a:rPr>
              <a:t>배틀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6083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331581" y="1232148"/>
            <a:ext cx="39965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ko-KR" altLang="en-US" sz="3999" dirty="0" err="1">
                <a:solidFill>
                  <a:srgbClr val="40352D"/>
                </a:solidFill>
                <a:ea typeface="Tlab 라곰 Bold"/>
              </a:rPr>
              <a:t>기술스택</a:t>
            </a:r>
            <a:endParaRPr lang="en-US" sz="3999" dirty="0">
              <a:solidFill>
                <a:srgbClr val="40352D"/>
              </a:solidFill>
              <a:ea typeface="Tlab 라곰 Bold"/>
            </a:endParaRPr>
          </a:p>
        </p:txBody>
      </p:sp>
      <p:sp>
        <p:nvSpPr>
          <p:cNvPr id="36" name="Freeform 4">
            <a:extLst>
              <a:ext uri="{FF2B5EF4-FFF2-40B4-BE49-F238E27FC236}">
                <a16:creationId xmlns:a16="http://schemas.microsoft.com/office/drawing/2014/main" id="{CBD5F8B2-9A08-59B8-12FE-37BE15995D31}"/>
              </a:ext>
            </a:extLst>
          </p:cNvPr>
          <p:cNvSpPr/>
          <p:nvPr/>
        </p:nvSpPr>
        <p:spPr>
          <a:xfrm>
            <a:off x="1792824" y="3720202"/>
            <a:ext cx="2463436" cy="2306672"/>
          </a:xfrm>
          <a:custGeom>
            <a:avLst/>
            <a:gdLst/>
            <a:ahLst/>
            <a:cxnLst/>
            <a:rect l="l" t="t" r="r" b="b"/>
            <a:pathLst>
              <a:path w="2463436" h="2306672">
                <a:moveTo>
                  <a:pt x="0" y="0"/>
                </a:moveTo>
                <a:lnTo>
                  <a:pt x="2463437" y="0"/>
                </a:lnTo>
                <a:lnTo>
                  <a:pt x="2463437" y="2306672"/>
                </a:lnTo>
                <a:lnTo>
                  <a:pt x="0" y="2306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16F03C7C-03BB-E7A6-BB44-118FB99CDB63}"/>
              </a:ext>
            </a:extLst>
          </p:cNvPr>
          <p:cNvSpPr/>
          <p:nvPr/>
        </p:nvSpPr>
        <p:spPr>
          <a:xfrm>
            <a:off x="5473486" y="3759530"/>
            <a:ext cx="6188933" cy="2228016"/>
          </a:xfrm>
          <a:custGeom>
            <a:avLst/>
            <a:gdLst/>
            <a:ahLst/>
            <a:cxnLst/>
            <a:rect l="l" t="t" r="r" b="b"/>
            <a:pathLst>
              <a:path w="6188933" h="2228016">
                <a:moveTo>
                  <a:pt x="0" y="0"/>
                </a:moveTo>
                <a:lnTo>
                  <a:pt x="6188932" y="0"/>
                </a:lnTo>
                <a:lnTo>
                  <a:pt x="6188932" y="2228015"/>
                </a:lnTo>
                <a:lnTo>
                  <a:pt x="0" y="2228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8" name="그림 37" descr="그래픽, 폰트, 클립아트, 상징이(가) 표시된 사진&#10;&#10;자동 생성된 설명">
            <a:extLst>
              <a:ext uri="{FF2B5EF4-FFF2-40B4-BE49-F238E27FC236}">
                <a16:creationId xmlns:a16="http://schemas.microsoft.com/office/drawing/2014/main" id="{6D5BAF7A-135F-8FAA-8253-F17AF217CF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796" y="3613236"/>
            <a:ext cx="2764254" cy="28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5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6083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91316" y="1694070"/>
            <a:ext cx="39965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dirty="0" err="1">
                <a:solidFill>
                  <a:srgbClr val="40352D"/>
                </a:solidFill>
                <a:ea typeface="Tlab 라곰 Bold"/>
              </a:rPr>
              <a:t>진척</a:t>
            </a:r>
            <a:r>
              <a:rPr lang="en-US" sz="3999" dirty="0">
                <a:solidFill>
                  <a:srgbClr val="40352D"/>
                </a:solidFill>
                <a:ea typeface="Tlab 라곰 Bold"/>
              </a:rPr>
              <a:t> </a:t>
            </a:r>
            <a:r>
              <a:rPr lang="en-US" sz="3999" dirty="0" err="1">
                <a:solidFill>
                  <a:srgbClr val="40352D"/>
                </a:solidFill>
                <a:ea typeface="Tlab 라곰 Bold"/>
              </a:rPr>
              <a:t>사항</a:t>
            </a:r>
            <a:r>
              <a:rPr lang="en-US" sz="3999" dirty="0">
                <a:solidFill>
                  <a:srgbClr val="40352D"/>
                </a:solidFill>
                <a:ea typeface="Tlab 라곰 Bold"/>
              </a:rPr>
              <a:t> </a:t>
            </a:r>
            <a:r>
              <a:rPr lang="en-US" sz="3999" dirty="0" err="1">
                <a:solidFill>
                  <a:srgbClr val="40352D"/>
                </a:solidFill>
                <a:ea typeface="Tlab 라곰 Bold"/>
              </a:rPr>
              <a:t>요약</a:t>
            </a:r>
            <a:endParaRPr lang="en-US" sz="3999" dirty="0">
              <a:solidFill>
                <a:srgbClr val="40352D"/>
              </a:solidFill>
              <a:ea typeface="Tlab 라곰 Bold"/>
            </a:endParaRPr>
          </a:p>
        </p:txBody>
      </p:sp>
      <p:pic>
        <p:nvPicPr>
          <p:cNvPr id="33" name="그림 32" descr="텍스트, 번호, 라인, 낱말맞추기 퍼즐이(가) 표시된 사진&#10;&#10;자동 생성된 설명">
            <a:extLst>
              <a:ext uri="{FF2B5EF4-FFF2-40B4-BE49-F238E27FC236}">
                <a16:creationId xmlns:a16="http://schemas.microsoft.com/office/drawing/2014/main" id="{3D458E08-D0A7-0C18-21F7-AA3A25B44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9" y="3587010"/>
            <a:ext cx="15709635" cy="4088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6083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677550" y="4386263"/>
            <a:ext cx="8171789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40352D"/>
                </a:solidFill>
                <a:latin typeface="Tlab 라곰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35</Words>
  <Application>Microsoft Office PowerPoint</Application>
  <PresentationFormat>사용자 지정</PresentationFormat>
  <Paragraphs>17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210 디딤고딕</vt:lpstr>
      <vt:lpstr>Calibri</vt:lpstr>
      <vt:lpstr>Arial</vt:lpstr>
      <vt:lpstr>Tlab 라곰</vt:lpstr>
      <vt:lpstr>Tlab 라곰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1학기 성과 보고</dc:title>
  <cp:lastModifiedBy>9694</cp:lastModifiedBy>
  <cp:revision>3</cp:revision>
  <dcterms:created xsi:type="dcterms:W3CDTF">2006-08-16T00:00:00Z</dcterms:created>
  <dcterms:modified xsi:type="dcterms:W3CDTF">2024-05-23T05:49:18Z</dcterms:modified>
  <dc:identifier>DAGGA_NpD3M</dc:identifier>
</cp:coreProperties>
</file>